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6" d="100"/>
          <a:sy n="76" d="100"/>
        </p:scale>
        <p:origin x="49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44F09-C459-489C-83D2-81DF9493793B}" type="datetimeFigureOut">
              <a:rPr lang="es-ES" smtClean="0"/>
              <a:t>18/06/2020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C7015-F31B-459E-B9E9-443183D58C7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519481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44F09-C459-489C-83D2-81DF9493793B}" type="datetimeFigureOut">
              <a:rPr lang="es-ES" smtClean="0"/>
              <a:t>18/06/2020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C7015-F31B-459E-B9E9-443183D58C7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39509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44F09-C459-489C-83D2-81DF9493793B}" type="datetimeFigureOut">
              <a:rPr lang="es-ES" smtClean="0"/>
              <a:t>18/06/2020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C7015-F31B-459E-B9E9-443183D58C7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516562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44F09-C459-489C-83D2-81DF9493793B}" type="datetimeFigureOut">
              <a:rPr lang="es-ES" smtClean="0"/>
              <a:t>18/06/2020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C7015-F31B-459E-B9E9-443183D58C7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310516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44F09-C459-489C-83D2-81DF9493793B}" type="datetimeFigureOut">
              <a:rPr lang="es-ES" smtClean="0"/>
              <a:t>18/06/2020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C7015-F31B-459E-B9E9-443183D58C7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068749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44F09-C459-489C-83D2-81DF9493793B}" type="datetimeFigureOut">
              <a:rPr lang="es-ES" smtClean="0"/>
              <a:t>18/06/2020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C7015-F31B-459E-B9E9-443183D58C7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480354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44F09-C459-489C-83D2-81DF9493793B}" type="datetimeFigureOut">
              <a:rPr lang="es-ES" smtClean="0"/>
              <a:t>18/06/2020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C7015-F31B-459E-B9E9-443183D58C7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377668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44F09-C459-489C-83D2-81DF9493793B}" type="datetimeFigureOut">
              <a:rPr lang="es-ES" smtClean="0"/>
              <a:t>18/06/2020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C7015-F31B-459E-B9E9-443183D58C7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223646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44F09-C459-489C-83D2-81DF9493793B}" type="datetimeFigureOut">
              <a:rPr lang="es-ES" smtClean="0"/>
              <a:t>18/06/2020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C7015-F31B-459E-B9E9-443183D58C7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35213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44F09-C459-489C-83D2-81DF9493793B}" type="datetimeFigureOut">
              <a:rPr lang="es-ES" smtClean="0"/>
              <a:t>18/06/2020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C7015-F31B-459E-B9E9-443183D58C7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787745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44F09-C459-489C-83D2-81DF9493793B}" type="datetimeFigureOut">
              <a:rPr lang="es-ES" smtClean="0"/>
              <a:t>18/06/2020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C7015-F31B-459E-B9E9-443183D58C7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006540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944F09-C459-489C-83D2-81DF9493793B}" type="datetimeFigureOut">
              <a:rPr lang="es-ES" smtClean="0"/>
              <a:t>18/06/2020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BC7015-F31B-459E-B9E9-443183D58C7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0801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smtClean="0"/>
              <a:t>V3</a:t>
            </a:r>
            <a:endParaRPr lang="es-E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dirty="0" smtClean="0"/>
              <a:t>Pruebas Sprint 2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2297093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26255" y="1825625"/>
            <a:ext cx="7739489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45964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1138" y="259178"/>
            <a:ext cx="11182662" cy="6287178"/>
          </a:xfrm>
          <a:prstGeom prst="rect">
            <a:avLst/>
          </a:prstGeom>
        </p:spPr>
      </p:pic>
      <p:sp>
        <p:nvSpPr>
          <p:cNvPr id="5" name="Elipse 4"/>
          <p:cNvSpPr/>
          <p:nvPr/>
        </p:nvSpPr>
        <p:spPr>
          <a:xfrm>
            <a:off x="1469035" y="4237869"/>
            <a:ext cx="749509" cy="40473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Elipse 5"/>
          <p:cNvSpPr/>
          <p:nvPr/>
        </p:nvSpPr>
        <p:spPr>
          <a:xfrm>
            <a:off x="1379094" y="3141176"/>
            <a:ext cx="749509" cy="40473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Elipse 6"/>
          <p:cNvSpPr/>
          <p:nvPr/>
        </p:nvSpPr>
        <p:spPr>
          <a:xfrm>
            <a:off x="1469035" y="3815971"/>
            <a:ext cx="749509" cy="40473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CuadroTexto 7"/>
          <p:cNvSpPr txBox="1"/>
          <p:nvPr/>
        </p:nvSpPr>
        <p:spPr>
          <a:xfrm>
            <a:off x="2953062" y="3605023"/>
            <a:ext cx="2563318" cy="83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" dirty="0"/>
          </a:p>
        </p:txBody>
      </p:sp>
      <p:sp>
        <p:nvSpPr>
          <p:cNvPr id="9" name="CuadroTexto 8"/>
          <p:cNvSpPr txBox="1"/>
          <p:nvPr/>
        </p:nvSpPr>
        <p:spPr>
          <a:xfrm>
            <a:off x="5657538" y="3134418"/>
            <a:ext cx="448205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A todo campo tipo numérico formatear  de acuerdo al valor que representa el campo (monto, documento de identificación/cédula, </a:t>
            </a:r>
            <a:r>
              <a:rPr lang="es-ES" dirty="0" err="1" smtClean="0"/>
              <a:t>etc</a:t>
            </a:r>
            <a:r>
              <a:rPr lang="es-ES" dirty="0" smtClean="0"/>
              <a:t>)</a:t>
            </a:r>
          </a:p>
          <a:p>
            <a:r>
              <a:rPr lang="es-ES" dirty="0" smtClean="0"/>
              <a:t>Para los campos tipo texto no mostrar “</a:t>
            </a:r>
            <a:r>
              <a:rPr lang="es-ES" dirty="0" err="1" smtClean="0"/>
              <a:t>null</a:t>
            </a:r>
            <a:r>
              <a:rPr lang="es-ES" dirty="0" smtClean="0"/>
              <a:t>” si el mismo esta vacío</a:t>
            </a:r>
          </a:p>
        </p:txBody>
      </p:sp>
    </p:spTree>
    <p:extLst>
      <p:ext uri="{BB962C8B-B14F-4D97-AF65-F5344CB8AC3E}">
        <p14:creationId xmlns:p14="http://schemas.microsoft.com/office/powerpoint/2010/main" val="39753633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406920"/>
            <a:ext cx="10515600" cy="1325563"/>
          </a:xfrm>
        </p:spPr>
        <p:txBody>
          <a:bodyPr/>
          <a:lstStyle/>
          <a:p>
            <a:endParaRPr lang="es-ES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56741" y="-39707"/>
            <a:ext cx="9878518" cy="6730738"/>
          </a:xfrm>
          <a:prstGeom prst="rect">
            <a:avLst/>
          </a:prstGeom>
        </p:spPr>
      </p:pic>
      <p:sp>
        <p:nvSpPr>
          <p:cNvPr id="5" name="Elipse 4"/>
          <p:cNvSpPr/>
          <p:nvPr/>
        </p:nvSpPr>
        <p:spPr>
          <a:xfrm>
            <a:off x="4347147" y="3685026"/>
            <a:ext cx="1469037" cy="40473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CuadroTexto 5"/>
          <p:cNvSpPr txBox="1"/>
          <p:nvPr/>
        </p:nvSpPr>
        <p:spPr>
          <a:xfrm>
            <a:off x="4347147" y="1409317"/>
            <a:ext cx="30517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El campo número admite caracteres especiales</a:t>
            </a:r>
          </a:p>
        </p:txBody>
      </p:sp>
    </p:spTree>
    <p:extLst>
      <p:ext uri="{BB962C8B-B14F-4D97-AF65-F5344CB8AC3E}">
        <p14:creationId xmlns:p14="http://schemas.microsoft.com/office/powerpoint/2010/main" val="13927514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67983" y="2238895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CUANDO HACE MODIFICACIONES EN DATOS BASICOS (PRIMER PASO DEL WIZARD) Y DAS REGRESAR, SE MUESTRA LA PAGINA DONDE SE SELECCIONA SI ERES ( PERSONAL NATURAL O JURIDICA)  NO ACTUALIZA LA INFORMACIÒN DE DATOS BASICOS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0900573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5466" y="2294133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DISPOSITIVO IOS</a:t>
            </a:r>
            <a:br>
              <a:rPr lang="es-ES" dirty="0" smtClean="0"/>
            </a:br>
            <a:r>
              <a:rPr lang="es-ES" dirty="0"/>
              <a:t/>
            </a:r>
            <a:br>
              <a:rPr lang="es-ES" dirty="0"/>
            </a:br>
            <a:r>
              <a:rPr lang="es-ES" dirty="0"/>
              <a:t>pruebas de agregar cuenta al PN 18, en móvil </a:t>
            </a:r>
            <a:r>
              <a:rPr lang="es-ES" dirty="0" err="1"/>
              <a:t>iOS</a:t>
            </a:r>
            <a:r>
              <a:rPr lang="es-ES" dirty="0"/>
              <a:t>, versión 13.4.1. iPhone 10. </a:t>
            </a:r>
          </a:p>
        </p:txBody>
      </p:sp>
    </p:spTree>
    <p:extLst>
      <p:ext uri="{BB962C8B-B14F-4D97-AF65-F5344CB8AC3E}">
        <p14:creationId xmlns:p14="http://schemas.microsoft.com/office/powerpoint/2010/main" val="7535516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0899" y="172189"/>
            <a:ext cx="2991128" cy="6300463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82027" y="172189"/>
            <a:ext cx="2906039" cy="6281613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73155" y="172189"/>
            <a:ext cx="2758319" cy="6078287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79194" y="172188"/>
            <a:ext cx="2879834" cy="6078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78235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/>
              <a:t>Lista: Forma de pago, vacía sin poder seleccionar para registrar valor en este campo obligatorio</a:t>
            </a:r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73852" y="1800573"/>
            <a:ext cx="2081074" cy="4351338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3"/>
          <a:srcRect l="-1182" t="3423"/>
          <a:stretch/>
        </p:blipFill>
        <p:spPr>
          <a:xfrm>
            <a:off x="3954925" y="1800573"/>
            <a:ext cx="2145249" cy="4528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34380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ES" sz="2800" dirty="0"/>
              <a:t>El mismo cliente 18, desde la pc en internet </a:t>
            </a:r>
            <a:r>
              <a:rPr lang="es-ES" sz="2800" dirty="0" err="1"/>
              <a:t>explorer</a:t>
            </a:r>
            <a:r>
              <a:rPr lang="es-ES" sz="2800" dirty="0"/>
              <a:t>. Ultima versión: Microsoft </a:t>
            </a:r>
            <a:r>
              <a:rPr lang="es-ES" sz="2800" dirty="0" err="1"/>
              <a:t>Edge</a:t>
            </a:r>
            <a:r>
              <a:rPr lang="es-ES" sz="2800" dirty="0"/>
              <a:t>. 83.0478.45. Si muestra un banco nacional en la forma de pago </a:t>
            </a:r>
            <a:r>
              <a:rPr lang="es-ES" sz="2800" dirty="0" smtClean="0"/>
              <a:t>(único banco hasta </a:t>
            </a:r>
            <a:r>
              <a:rPr lang="es-ES" sz="2800" dirty="0"/>
              <a:t>ahora registrado)</a:t>
            </a:r>
          </a:p>
        </p:txBody>
      </p:sp>
      <p:pic>
        <p:nvPicPr>
          <p:cNvPr id="6" name="Marcador de contenido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38475" y="2005806"/>
            <a:ext cx="6115050" cy="3990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868450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/>
              <a:t>Antes no me aparecía ni la lista de bancos ni la lista de monedas. Ahora si. Después de unas horas</a:t>
            </a:r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24175" y="1862931"/>
            <a:ext cx="6343650" cy="4276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950137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50309" y="936277"/>
            <a:ext cx="10515600" cy="4351338"/>
          </a:xfrm>
        </p:spPr>
        <p:txBody>
          <a:bodyPr>
            <a:normAutofit fontScale="77500" lnSpcReduction="20000"/>
          </a:bodyPr>
          <a:lstStyle/>
          <a:p>
            <a:r>
              <a:rPr lang="es-ES" dirty="0"/>
              <a:t>Pude agregar cuenta adicional al cliente 18, sigo en la misma pc, con Microsoft </a:t>
            </a:r>
            <a:r>
              <a:rPr lang="es-ES" dirty="0" err="1"/>
              <a:t>Edge</a:t>
            </a:r>
            <a:r>
              <a:rPr lang="es-ES" dirty="0"/>
              <a:t>, y sin salirme de la sesión ni de iniciar pc. Pudiendo ver la descriptiva de los campos: estatus, país, forma de pago, moneda y número de cuenta. Permitiendo registrar para una cuenta en Venezuela un número de cuenta de más de 29 posiciones q permiten letras, números y caracteres especiales. Seguimos sin saber de qué se trata los 3 últimos campos de datos de registro de esta interfaz de carga de cuentas bancarias del cliente AFX. Puesto q no aparecen sus correspondientes descriptivas </a:t>
            </a:r>
            <a:endParaRPr lang="es-ES" dirty="0" smtClean="0"/>
          </a:p>
          <a:p>
            <a:r>
              <a:rPr lang="es-ES" dirty="0" smtClean="0"/>
              <a:t>Otro </a:t>
            </a:r>
            <a:r>
              <a:rPr lang="es-ES" dirty="0"/>
              <a:t>punto </a:t>
            </a:r>
            <a:r>
              <a:rPr lang="es-ES" dirty="0" err="1"/>
              <a:t>punto</a:t>
            </a:r>
            <a:r>
              <a:rPr lang="es-ES" dirty="0"/>
              <a:t> importante, es q los campos obligatorios de esta interfaz se muestran con línea roja al seleccionar botón agregar, y no como en la interfaz de registro de información del cliente (datos básicos, datos de residencia, Información profesional, </a:t>
            </a:r>
            <a:r>
              <a:rPr lang="es-ES" dirty="0" err="1"/>
              <a:t>etc</a:t>
            </a:r>
            <a:r>
              <a:rPr lang="es-ES" dirty="0"/>
              <a:t> ... </a:t>
            </a:r>
            <a:r>
              <a:rPr lang="es-ES" dirty="0" err="1"/>
              <a:t>wizard</a:t>
            </a:r>
            <a:r>
              <a:rPr lang="es-ES" dirty="0"/>
              <a:t>) que los campos opcionales aparecen con esta descriptiva: “opcional”, señalando con esto al usuario q los campos obligatorios son los q no dicen esta palabra. Esto ayuda al usuario a conocer a priori q </a:t>
            </a:r>
            <a:r>
              <a:rPr lang="es-ES" dirty="0" err="1"/>
              <a:t>info</a:t>
            </a:r>
            <a:r>
              <a:rPr lang="es-ES" dirty="0"/>
              <a:t> debe cargar a efectos de que la data mínima necesaria sea registrada en el sistema, y no es posterior a seleccionar un botón que se le advierte al usuario acerca de esto</a:t>
            </a:r>
          </a:p>
        </p:txBody>
      </p:sp>
    </p:spTree>
    <p:extLst>
      <p:ext uri="{BB962C8B-B14F-4D97-AF65-F5344CB8AC3E}">
        <p14:creationId xmlns:p14="http://schemas.microsoft.com/office/powerpoint/2010/main" val="29855037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Se registra nuevamente cliente11 (PN)</a:t>
            </a:r>
            <a:endParaRPr lang="es-ES" dirty="0"/>
          </a:p>
        </p:txBody>
      </p:sp>
      <p:pic>
        <p:nvPicPr>
          <p:cNvPr id="6" name="Marcador de contenido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52811" y="1334553"/>
            <a:ext cx="8612933" cy="4842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83010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Pruebas en </a:t>
            </a:r>
            <a:r>
              <a:rPr lang="es-ES" dirty="0" err="1" smtClean="0"/>
              <a:t>google</a:t>
            </a:r>
            <a:r>
              <a:rPr lang="es-ES" dirty="0" smtClean="0"/>
              <a:t> </a:t>
            </a:r>
            <a:r>
              <a:rPr lang="es-ES" dirty="0" err="1" smtClean="0"/>
              <a:t>chrome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2353880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Completar luego</a:t>
            </a:r>
            <a:endParaRPr lang="es-ES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26255" y="1825625"/>
            <a:ext cx="7739489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508615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26255" y="1825625"/>
            <a:ext cx="7739489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820331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26255" y="1825625"/>
            <a:ext cx="7739489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264112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26255" y="1825625"/>
            <a:ext cx="7739489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826157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26255" y="1825625"/>
            <a:ext cx="7739489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576497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26255" y="1825625"/>
            <a:ext cx="7739489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721021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26255" y="1825625"/>
            <a:ext cx="7739489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558884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26255" y="1825625"/>
            <a:ext cx="7739489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496328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26255" y="1825625"/>
            <a:ext cx="7739489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07171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Marcador de contenido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86803" y="886172"/>
            <a:ext cx="8771597" cy="4931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985907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Se tuvo que cerrar la pestaña e iniciar nuevamente sesión</a:t>
            </a:r>
            <a:endParaRPr lang="es-ES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26255" y="1825625"/>
            <a:ext cx="7739489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603054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Se visualiza la cuenta registrada</a:t>
            </a:r>
            <a:endParaRPr lang="es-ES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26255" y="1825625"/>
            <a:ext cx="7739489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783650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Se inactivará la cuenta</a:t>
            </a:r>
            <a:endParaRPr lang="es-ES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26255" y="1825625"/>
            <a:ext cx="7739489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315986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Se modificó el registro</a:t>
            </a:r>
            <a:endParaRPr lang="es-ES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26255" y="1825625"/>
            <a:ext cx="7739489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378785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Se observa la modificación realizada</a:t>
            </a:r>
            <a:endParaRPr lang="es-ES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26255" y="1825625"/>
            <a:ext cx="7739489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095169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Se inactiva para eliminar</a:t>
            </a:r>
            <a:endParaRPr lang="es-ES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26255" y="1825625"/>
            <a:ext cx="7739489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352410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Se eliminó registro</a:t>
            </a:r>
            <a:endParaRPr lang="es-ES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26255" y="1825625"/>
            <a:ext cx="7739489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620915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524640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26255" y="1825625"/>
            <a:ext cx="7739489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24031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26255" y="1825625"/>
            <a:ext cx="7739489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63876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Ingresamos con ese correo</a:t>
            </a:r>
            <a:endParaRPr lang="es-ES" dirty="0"/>
          </a:p>
        </p:txBody>
      </p:sp>
      <p:pic>
        <p:nvPicPr>
          <p:cNvPr id="7" name="Marcador de contenido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26255" y="1825625"/>
            <a:ext cx="7739489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44972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Elegimos la persona Natural</a:t>
            </a:r>
            <a:endParaRPr lang="es-ES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26255" y="1825625"/>
            <a:ext cx="7739489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348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26255" y="1825625"/>
            <a:ext cx="7739489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74483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26255" y="1825625"/>
            <a:ext cx="7739489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754061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1319</TotalTime>
  <Words>452</Words>
  <Application>Microsoft Office PowerPoint</Application>
  <PresentationFormat>Panorámica</PresentationFormat>
  <Paragraphs>24</Paragraphs>
  <Slides>37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37</vt:i4>
      </vt:variant>
    </vt:vector>
  </HeadingPairs>
  <TitlesOfParts>
    <vt:vector size="41" baseType="lpstr">
      <vt:lpstr>Arial</vt:lpstr>
      <vt:lpstr>Calibri</vt:lpstr>
      <vt:lpstr>Calibri Light</vt:lpstr>
      <vt:lpstr>Tema de Office</vt:lpstr>
      <vt:lpstr>V3</vt:lpstr>
      <vt:lpstr>Se registra nuevamente cliente11 (PN)</vt:lpstr>
      <vt:lpstr>Presentación de PowerPoint</vt:lpstr>
      <vt:lpstr>Presentación de PowerPoint</vt:lpstr>
      <vt:lpstr>Presentación de PowerPoint</vt:lpstr>
      <vt:lpstr>Ingresamos con ese correo</vt:lpstr>
      <vt:lpstr>Elegimos la persona Natural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CUANDO HACE MODIFICACIONES EN DATOS BASICOS (PRIMER PASO DEL WIZARD) Y DAS REGRESAR, SE MUESTRA LA PAGINA DONDE SE SELECCIONA SI ERES ( PERSONAL NATURAL O JURIDICA)  NO ACTUALIZA LA INFORMACIÒN DE DATOS BASICOS</vt:lpstr>
      <vt:lpstr>DISPOSITIVO IOS  pruebas de agregar cuenta al PN 18, en móvil iOS, versión 13.4.1. iPhone 10. </vt:lpstr>
      <vt:lpstr>Presentación de PowerPoint</vt:lpstr>
      <vt:lpstr>Lista: Forma de pago, vacía sin poder seleccionar para registrar valor en este campo obligatorio</vt:lpstr>
      <vt:lpstr>El mismo cliente 18, desde la pc en internet explorer. Ultima versión: Microsoft Edge. 83.0478.45. Si muestra un banco nacional en la forma de pago (único banco hasta ahora registrado)</vt:lpstr>
      <vt:lpstr>Antes no me aparecía ni la lista de bancos ni la lista de monedas. Ahora si. Después de unas horas</vt:lpstr>
      <vt:lpstr>Presentación de PowerPoint</vt:lpstr>
      <vt:lpstr>Pruebas en google chrome</vt:lpstr>
      <vt:lpstr>Completar luego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Se tuvo que cerrar la pestaña e iniciar nuevamente sesión</vt:lpstr>
      <vt:lpstr>Se visualiza la cuenta registrada</vt:lpstr>
      <vt:lpstr>Se inactivará la cuenta</vt:lpstr>
      <vt:lpstr>Se modificó el registro</vt:lpstr>
      <vt:lpstr>Se observa la modificación realizada</vt:lpstr>
      <vt:lpstr>Se inactiva para eliminar</vt:lpstr>
      <vt:lpstr>Se eliminó registro</vt:lpstr>
      <vt:lpstr>Presentación de PowerPoint</vt:lpstr>
    </vt:vector>
  </TitlesOfParts>
  <Company>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V3</dc:title>
  <dc:creator>Full name</dc:creator>
  <cp:lastModifiedBy>Full name</cp:lastModifiedBy>
  <cp:revision>22</cp:revision>
  <dcterms:created xsi:type="dcterms:W3CDTF">2020-06-15T22:24:42Z</dcterms:created>
  <dcterms:modified xsi:type="dcterms:W3CDTF">2020-06-18T23:42:54Z</dcterms:modified>
</cp:coreProperties>
</file>