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3641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0888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45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911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05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153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018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8620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732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212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2155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55E98-A099-4E3A-AEF9-F4C7E66778DB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DCC26-6BB2-4B09-ADC2-47E311C34B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35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Sprint 1 – V3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Persona Jurídica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1948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Seleccionamos jurídica</a:t>
            </a:r>
            <a:endParaRPr lang="es-ES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349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Ingresamos datos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53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cargados excepto siglas y sitio web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96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Dice nombre socio uno</a:t>
            </a:r>
            <a:br>
              <a:rPr lang="es-ES" dirty="0" smtClean="0"/>
            </a:br>
            <a:r>
              <a:rPr lang="es-ES" dirty="0" smtClean="0"/>
              <a:t>Debería decir nombre y apellido?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91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No aparece lista desplegable de Estado</a:t>
            </a:r>
            <a:endParaRPr lang="es-ES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686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 completo el resto de los datos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71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No permite avanzar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3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9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 </a:t>
            </a:r>
            <a:r>
              <a:rPr lang="es-ES" smtClean="0"/>
              <a:t>intentar acceder a  </a:t>
            </a:r>
            <a:r>
              <a:rPr lang="es-ES" dirty="0" smtClean="0"/>
              <a:t>una cuenta no existente aparece clave inválida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43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Procedemos a registrar el usuario Jurídico</a:t>
            </a:r>
            <a:br>
              <a:rPr lang="es-ES" dirty="0" smtClean="0"/>
            </a:br>
            <a:r>
              <a:rPr lang="es-ES" dirty="0" smtClean="0"/>
              <a:t>Se puede dar a continuar sin haber desplazado hasta abajo el documento de términos</a:t>
            </a:r>
            <a:endParaRPr lang="es-ES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Registramos correo y clave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902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Verificamos en correo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426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Ingresamos código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88607"/>
            <a:ext cx="10083843" cy="566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00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100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Accedemos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5095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64</Words>
  <Application>Microsoft Office PowerPoint</Application>
  <PresentationFormat>Panorámica</PresentationFormat>
  <Paragraphs>15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Tema de Office</vt:lpstr>
      <vt:lpstr>Sprint 1 – V3</vt:lpstr>
      <vt:lpstr>Presentación de PowerPoint</vt:lpstr>
      <vt:lpstr>Al intentar acceder a  una cuenta no existente aparece clave inválida</vt:lpstr>
      <vt:lpstr>Procedemos a registrar el usuario Jurídico Se puede dar a continuar sin haber desplazado hasta abajo el documento de términos</vt:lpstr>
      <vt:lpstr>Registramos correo y clave</vt:lpstr>
      <vt:lpstr>Verificamos en correo</vt:lpstr>
      <vt:lpstr>Ingresamos código</vt:lpstr>
      <vt:lpstr>Presentación de PowerPoint</vt:lpstr>
      <vt:lpstr>Accedemos</vt:lpstr>
      <vt:lpstr>Seleccionamos jurídica</vt:lpstr>
      <vt:lpstr>Ingresamos datos</vt:lpstr>
      <vt:lpstr>Datos cargados excepto siglas y sitio web</vt:lpstr>
      <vt:lpstr>Dice nombre socio uno Debería decir nombre y apellido?</vt:lpstr>
      <vt:lpstr>No aparece lista desplegable de Estado</vt:lpstr>
      <vt:lpstr>Se completo el resto de los datos</vt:lpstr>
      <vt:lpstr>No permite avanzar</vt:lpstr>
    </vt:vector>
  </TitlesOfParts>
  <Company>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Sprint 1 – V3</dc:title>
  <dc:creator>Full name</dc:creator>
  <cp:lastModifiedBy>Full name</cp:lastModifiedBy>
  <cp:revision>4</cp:revision>
  <dcterms:created xsi:type="dcterms:W3CDTF">2020-06-03T19:33:00Z</dcterms:created>
  <dcterms:modified xsi:type="dcterms:W3CDTF">2020-06-03T19:40:47Z</dcterms:modified>
</cp:coreProperties>
</file>